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986" r:id="rId3"/>
    <p:sldId id="991" r:id="rId4"/>
    <p:sldId id="992" r:id="rId5"/>
    <p:sldId id="994" r:id="rId6"/>
    <p:sldId id="993" r:id="rId7"/>
    <p:sldId id="995" r:id="rId8"/>
    <p:sldId id="996" r:id="rId9"/>
    <p:sldId id="997" r:id="rId10"/>
    <p:sldId id="998" r:id="rId11"/>
    <p:sldId id="99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It has a short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Fun time—Song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tiger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217a.jpg" descr="id:21474920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420888"/>
            <a:ext cx="7875488" cy="14401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206774" y="2924944"/>
            <a:ext cx="5848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 </a:t>
            </a:r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smtClean="0">
                <a:cs typeface="宋体" panose="02010600030101010101" pitchFamily="2" charset="-122"/>
              </a:rPr>
              <a:t>          </a:t>
            </a:r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smtClean="0">
                <a:cs typeface="宋体" panose="02010600030101010101" pitchFamily="2" charset="-122"/>
              </a:rPr>
              <a:t>            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4060229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可知，句子是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开头的一般疑问句。句意：这是一只老虎吗？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26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63358" y="2056204"/>
            <a:ext cx="3744416" cy="221572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772"/>
            <a:ext cx="11485848" cy="6367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根据所给图片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选择句子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填序号，有一项是多余的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7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222.jpg" descr="id:21474920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40959"/>
            <a:ext cx="6501160" cy="1978149"/>
          </a:xfrm>
          <a:prstGeom prst="rect">
            <a:avLst/>
          </a:prstGeom>
        </p:spPr>
      </p:pic>
      <p:pic>
        <p:nvPicPr>
          <p:cNvPr id="4" name="BS03.eps" descr="id:214749205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1667" y="764704"/>
            <a:ext cx="8901891" cy="63006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7535366" y="2042844"/>
            <a:ext cx="4150176" cy="211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has a short tail.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your rabbit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cute.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white.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18742" y="233087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023198" y="314993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④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008002" y="386029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③</a:t>
            </a:r>
            <a:endParaRPr lang="zh-CN" altLang="en-US"/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51710" y="4437112"/>
            <a:ext cx="1149499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根据答语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是的，它是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可知，上句为一般疑问句，故填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这是你的兔子吗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根据问句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它是什么颜色的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可知，答语应为颜色，故填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它是白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色的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可知，上句为夸赞，故填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它是可爱的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84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146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给下列句子排序。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small bear.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		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 has a monkey.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tiger.		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has a long tail.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has a short neck.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19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5" y="1196752"/>
            <a:ext cx="10657184" cy="61024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18940" y="2636912"/>
            <a:ext cx="3000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She has a monkey.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18940" y="3284984"/>
            <a:ext cx="2749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It has a long tail.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18940" y="3861048"/>
            <a:ext cx="3108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It has a short neck.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18940" y="4509120"/>
            <a:ext cx="3152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 have a small bear.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18940" y="5157192"/>
            <a:ext cx="2804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Look at the tiger.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5727" y="260049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04353" y="323131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386104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8475" y="4509120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8475" y="515719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838" y="1666304"/>
            <a:ext cx="6912768" cy="56197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7101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根据句意和图片提示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tiger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monkey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bear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giraffe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tall. It has a long neck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so cute.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we10.jpg" descr="id:21474919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3078" y="2280671"/>
            <a:ext cx="792088" cy="1136737"/>
          </a:xfrm>
          <a:prstGeom prst="rect">
            <a:avLst/>
          </a:prstGeom>
        </p:spPr>
      </p:pic>
      <p:pic>
        <p:nvPicPr>
          <p:cNvPr id="4" name="we11.jpg" descr="id:214749197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039421" y="2280672"/>
            <a:ext cx="914183" cy="1148328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403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图片显示一只长颈鹿，英文为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“giraffe”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55084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图片显示一只猴子，英文为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“monkey”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46734" y="35730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70870" y="49584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17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968" y="1296379"/>
            <a:ext cx="6912768" cy="56197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5133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tiger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monkey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bear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giraffe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 a short tail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in the zoo.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we12.jpg" descr="id:21474919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95006" y="1988840"/>
            <a:ext cx="1454076" cy="1008112"/>
          </a:xfrm>
          <a:prstGeom prst="rect">
            <a:avLst/>
          </a:prstGeom>
        </p:spPr>
      </p:pic>
      <p:pic>
        <p:nvPicPr>
          <p:cNvPr id="4" name="we13.jpg" descr="id:214749199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319342" y="2132856"/>
            <a:ext cx="1783558" cy="936104"/>
          </a:xfrm>
          <a:prstGeom prst="rect">
            <a:avLst/>
          </a:prstGeom>
        </p:spPr>
      </p:pic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37082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图片显示一头熊，英文为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“bear”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50764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图片显示一只老虎，英文为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“tiger”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65734" y="323994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58702" y="4509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25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131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has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tall	B. short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</a:t>
            </a: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bear.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at	B. on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012" y="151066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78582" y="2708920"/>
            <a:ext cx="115212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，是以元音音素开头的单词，需用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修饰。根据句意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它有一条短尾巴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可知答案选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0334" y="42739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442006" y="54364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 at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，是固定短语。故选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41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339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Welcome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zoo.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to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	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with</a:t>
            </a: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bird.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has	B. have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am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3043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50590" y="242088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“welcome 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是固定用法，表示欢迎来到某地。故选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386" y="331195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442006" y="44283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是第三人称单数，谓语也应为第三人称单数形式。故选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01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读一读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圈出正确的动物身体部位。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monkey. It has a long tail.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rabbit. It has a short tail.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giraffe. It has a long neck.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cat. It has a long tail.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19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79621"/>
            <a:ext cx="7200800" cy="6771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5165060"/>
            <a:ext cx="8736998" cy="1360284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 bwMode="auto">
          <a:xfrm>
            <a:off x="893378" y="5453092"/>
            <a:ext cx="288032" cy="79208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4150990" y="5605492"/>
            <a:ext cx="288032" cy="79208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5447134" y="5597108"/>
            <a:ext cx="504056" cy="21602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7535366" y="6029156"/>
            <a:ext cx="792088" cy="28803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6743278" y="1628800"/>
            <a:ext cx="5422233" cy="359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看这只猴子。它有一条长尾巴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可知，应圈出猴子的尾巴。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看这只兔子。它有一条短尾巴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可知，应圈出兔子的尾巴。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看这只长颈鹿。它有一个长脖子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可知，应圈出长颈鹿的脖子。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看这只猫。它有一条长尾巴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可知，应圈出猫的尾巴。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30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给单词排排队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把它们组成一列完整的小火车吧。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在车厢里写上序号和标点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217a.jpg" descr="id:21474920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231560"/>
            <a:ext cx="7875488" cy="14401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217829" y="3735616"/>
            <a:ext cx="58464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   </a:t>
            </a:r>
            <a:r>
              <a:rPr lang="en-US" altLang="zh-CN" smtClean="0">
                <a:ea typeface="楷体" panose="02010609060101010101" pitchFamily="49" charset="-122"/>
              </a:rPr>
              <a:t>.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42006" y="48087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可知，句子是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开头的祈使句。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是固定短语，句意：看这头熊。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15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060848"/>
            <a:ext cx="9635206" cy="170033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long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35362" y="2708920"/>
            <a:ext cx="70150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cs typeface="宋体" panose="02010600030101010101" pitchFamily="2" charset="-122"/>
              </a:rPr>
              <a:t>⑤</a:t>
            </a:r>
            <a:r>
              <a:rPr lang="en-US" altLang="zh-CN" smtClean="0">
                <a:cs typeface="宋体" panose="02010600030101010101" pitchFamily="2" charset="-122"/>
              </a:rPr>
              <a:t>            </a:t>
            </a:r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en-US" altLang="zh-CN" smtClean="0">
                <a:ea typeface="楷体" panose="02010609060101010101" pitchFamily="49" charset="-122"/>
              </a:rPr>
              <a:t>.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7099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可知，句子是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开头的陈述句。谓语是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。句意：它有一条长尾巴。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68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716</Words>
  <Application>Microsoft Office PowerPoint</Application>
  <PresentationFormat>自定义</PresentationFormat>
  <Paragraphs>95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345</cp:revision>
  <dcterms:created xsi:type="dcterms:W3CDTF">2020-11-06T05:24:00Z</dcterms:created>
  <dcterms:modified xsi:type="dcterms:W3CDTF">2025-06-07T06:05:26Z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